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186"/>
    <p:restoredTop sz="94696"/>
  </p:normalViewPr>
  <p:slideViewPr>
    <p:cSldViewPr snapToGrid="0" snapToObjects="1">
      <p:cViewPr varScale="1">
        <p:scale>
          <a:sx n="64" d="100"/>
          <a:sy n="64" d="100"/>
        </p:scale>
        <p:origin x="176" y="1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  <a:endParaRPr lang="en-US" dirty="0" smtClean="0"/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(daemon) 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 smtClean="0"/>
              <a:t>: more graceful shutdown via TERM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kill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3379</Words>
  <Application>Microsoft Macintosh PowerPoint</Application>
  <PresentationFormat>On-screen Show (4:3)</PresentationFormat>
  <Paragraphs>724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11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86</cp:revision>
  <dcterms:created xsi:type="dcterms:W3CDTF">2016-04-27T16:52:20Z</dcterms:created>
  <dcterms:modified xsi:type="dcterms:W3CDTF">2016-09-06T02:54:53Z</dcterms:modified>
</cp:coreProperties>
</file>